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37" y="12262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怎樣敢倒退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latin typeface="Candara" panose="020E0502030303020204" pitchFamily="34" charset="0"/>
              </a:rPr>
              <a:t>Dare I?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0671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親愛的主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-ai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祢曾為我釘十架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</a:t>
            </a:r>
            <a:r>
              <a:rPr lang="en-PH" sz="3500" b="1" dirty="0">
                <a:latin typeface="Candara" panose="020E0502030303020204" pitchFamily="34" charset="0"/>
              </a:rPr>
              <a:t>Li </a:t>
            </a:r>
            <a:r>
              <a:rPr lang="zh-TW" altLang="en-US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>
                <a:latin typeface="Candara" panose="020E0502030303020204" pitchFamily="34" charset="0"/>
              </a:rPr>
              <a:t>bat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ui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goa </a:t>
            </a:r>
            <a:r>
              <a:rPr lang="en-PH" sz="3500" b="1" dirty="0" err="1">
                <a:latin typeface="Candara" panose="020E0502030303020204" pitchFamily="34" charset="0"/>
              </a:rPr>
              <a:t>teng</a:t>
            </a:r>
            <a:r>
              <a:rPr lang="en-PH" sz="3500" b="1" dirty="0">
                <a:latin typeface="Candara" panose="020E0502030303020204" pitchFamily="34" charset="0"/>
              </a:rPr>
              <a:t> sip </a:t>
            </a:r>
            <a:r>
              <a:rPr lang="en-PH" sz="3500" b="1" dirty="0" err="1">
                <a:latin typeface="Candara" panose="020E0502030303020204" pitchFamily="34" charset="0"/>
              </a:rPr>
              <a:t>ke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3166" y="1130241"/>
            <a:ext cx="9569486" cy="531627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愛疼這大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chiah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-toa,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我怎樣敢倒退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</a:t>
            </a:r>
            <a:r>
              <a:rPr lang="en-PH" sz="3500" b="1" dirty="0">
                <a:latin typeface="Candara" panose="020E0502030303020204" pitchFamily="34" charset="0"/>
              </a:rPr>
              <a:t>Goa chai</a:t>
            </a:r>
            <a:r>
              <a:rPr lang="en-PH" sz="3500" b="1" baseline="30000" dirty="0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-</a:t>
            </a:r>
            <a:r>
              <a:rPr lang="en-PH" sz="3500" b="1" dirty="0" err="1">
                <a:latin typeface="Candara" panose="020E0502030303020204" pitchFamily="34" charset="0"/>
              </a:rPr>
              <a:t>iu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ka</a:t>
            </a:r>
            <a:r>
              <a:rPr lang="en-PH" sz="3500" b="1" baseline="30000" dirty="0" err="1">
                <a:latin typeface="Candara" panose="020E0502030303020204" pitchFamily="34" charset="0"/>
              </a:rPr>
              <a:t>n</a:t>
            </a:r>
            <a:r>
              <a:rPr lang="en-PH" sz="3500" b="1" dirty="0">
                <a:latin typeface="Candara" panose="020E0502030303020204" pitchFamily="34" charset="0"/>
              </a:rPr>
              <a:t> to-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the,</a:t>
            </a:r>
            <a:endParaRPr lang="en-PH" sz="3500" b="1" baseline="30000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64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945588"/>
            <a:ext cx="8915400" cy="52418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Candara" panose="020E0502030303020204" pitchFamily="34" charset="0"/>
                <a:ea typeface="DFKai-SB" panose="03000509000000000000" pitchFamily="65" charset="-120"/>
              </a:rPr>
              <a:t>求主使我</a:t>
            </a:r>
            <a:endParaRPr lang="en-PH" altLang="zh-TW" sz="58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ho goa 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會專心仰望十架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</a:t>
            </a:r>
            <a:r>
              <a:rPr lang="en-PH" sz="3500" b="1" dirty="0" err="1">
                <a:latin typeface="Candara" panose="020E0502030303020204" pitchFamily="34" charset="0"/>
              </a:rPr>
              <a:t>oe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choan</a:t>
            </a:r>
            <a:r>
              <a:rPr lang="en-PH" sz="3500" b="1" dirty="0">
                <a:latin typeface="Candara" panose="020E0502030303020204" pitchFamily="34" charset="0"/>
              </a:rPr>
              <a:t>-sim </a:t>
            </a:r>
            <a:r>
              <a:rPr lang="en-PH" sz="3500" b="1" dirty="0" err="1">
                <a:latin typeface="Candara" panose="020E0502030303020204" pitchFamily="34" charset="0"/>
              </a:rPr>
              <a:t>giong</a:t>
            </a:r>
            <a:r>
              <a:rPr lang="en-PH" sz="3500" b="1" dirty="0">
                <a:latin typeface="Candara" panose="020E0502030303020204" pitchFamily="34" charset="0"/>
              </a:rPr>
              <a:t>-bong sip-</a:t>
            </a:r>
            <a:r>
              <a:rPr lang="en-PH" sz="3500" b="1" dirty="0" err="1">
                <a:latin typeface="Candara" panose="020E0502030303020204" pitchFamily="34" charset="0"/>
              </a:rPr>
              <a:t>ke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59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964019"/>
            <a:ext cx="8915400" cy="52843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Candara" panose="020E0502030303020204" pitchFamily="34" charset="0"/>
                <a:ea typeface="DFKai-SB" panose="03000509000000000000" pitchFamily="65" charset="-120"/>
              </a:rPr>
              <a:t>輕看世界名利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Kheng-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se-kai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-li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跟主到路尾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        </a:t>
            </a:r>
            <a:r>
              <a:rPr lang="en-PH" sz="3500" b="1" dirty="0" err="1">
                <a:latin typeface="Candara" panose="020E0502030303020204" pitchFamily="34" charset="0"/>
              </a:rPr>
              <a:t>te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 Chu kau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lo-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>
                <a:latin typeface="Candara" panose="020E0502030303020204" pitchFamily="34" charset="0"/>
              </a:rPr>
              <a:t>be.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715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1689</TotalTime>
  <Words>107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Arial</vt:lpstr>
      <vt:lpstr>Candara</vt:lpstr>
      <vt:lpstr>Tw Cen MT</vt:lpstr>
      <vt:lpstr>Circuit</vt:lpstr>
      <vt:lpstr>怎樣敢倒退？ Dare I?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215</cp:revision>
  <dcterms:created xsi:type="dcterms:W3CDTF">2020-01-10T06:25:13Z</dcterms:created>
  <dcterms:modified xsi:type="dcterms:W3CDTF">2021-06-10T05:58:17Z</dcterms:modified>
</cp:coreProperties>
</file>